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26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3807" y="1611304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774" y="2553332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what you want to do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3060" y="3381923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wha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t you can do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803" y="4271108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what you have to do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773" y="6040765"/>
            <a:ext cx="8740953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5.  Say what you are going to do</a:t>
            </a:r>
            <a:endParaRPr lang="en-US" sz="2800" dirty="0">
              <a:latin typeface="Times New Roman" panose="02020603050405020304" pitchFamily="18" charset="0"/>
              <a:ea typeface="Toonish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060" y="5160293"/>
            <a:ext cx="8740953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4.  Say what you just did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53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Times New Roman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2014-09-26T11:46:25Z</dcterms:modified>
</cp:coreProperties>
</file>